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2" r:id="rId4"/>
    <p:sldId id="258" r:id="rId5"/>
    <p:sldId id="257" r:id="rId6"/>
    <p:sldId id="261" r:id="rId7"/>
    <p:sldId id="264" r:id="rId8"/>
    <p:sldId id="259" r:id="rId9"/>
    <p:sldId id="263" r:id="rId10"/>
    <p:sldId id="265" r:id="rId11"/>
    <p:sldId id="266" r:id="rId12"/>
    <p:sldId id="267" r:id="rId13"/>
    <p:sldId id="268" r:id="rId14"/>
  </p:sldIdLst>
  <p:sldSz cx="12192000" cy="6858000"/>
  <p:notesSz cx="6669088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29A122D-CE05-4314-8CF9-9BE47BA862A1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564B6E5-4DC0-4CB4-A331-28BE8160E5BA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450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A122D-CE05-4314-8CF9-9BE47BA862A1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B6E5-4DC0-4CB4-A331-28BE8160E5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668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A122D-CE05-4314-8CF9-9BE47BA862A1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B6E5-4DC0-4CB4-A331-28BE8160E5BA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308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A122D-CE05-4314-8CF9-9BE47BA862A1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B6E5-4DC0-4CB4-A331-28BE8160E5BA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839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A122D-CE05-4314-8CF9-9BE47BA862A1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B6E5-4DC0-4CB4-A331-28BE8160E5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987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A122D-CE05-4314-8CF9-9BE47BA862A1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B6E5-4DC0-4CB4-A331-28BE8160E5BA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854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A122D-CE05-4314-8CF9-9BE47BA862A1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B6E5-4DC0-4CB4-A331-28BE8160E5BA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055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A122D-CE05-4314-8CF9-9BE47BA862A1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B6E5-4DC0-4CB4-A331-28BE8160E5BA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661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A122D-CE05-4314-8CF9-9BE47BA862A1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B6E5-4DC0-4CB4-A331-28BE8160E5BA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8860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A122D-CE05-4314-8CF9-9BE47BA862A1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B6E5-4DC0-4CB4-A331-28BE8160E5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572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A122D-CE05-4314-8CF9-9BE47BA862A1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B6E5-4DC0-4CB4-A331-28BE8160E5BA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219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A122D-CE05-4314-8CF9-9BE47BA862A1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B6E5-4DC0-4CB4-A331-28BE8160E5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656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A122D-CE05-4314-8CF9-9BE47BA862A1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B6E5-4DC0-4CB4-A331-28BE8160E5BA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69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A122D-CE05-4314-8CF9-9BE47BA862A1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B6E5-4DC0-4CB4-A331-28BE8160E5BA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289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A122D-CE05-4314-8CF9-9BE47BA862A1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B6E5-4DC0-4CB4-A331-28BE8160E5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640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A122D-CE05-4314-8CF9-9BE47BA862A1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B6E5-4DC0-4CB4-A331-28BE8160E5BA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359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A122D-CE05-4314-8CF9-9BE47BA862A1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4B6E5-4DC0-4CB4-A331-28BE8160E5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778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29A122D-CE05-4314-8CF9-9BE47BA862A1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564B6E5-4DC0-4CB4-A331-28BE8160E5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40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B484A-5341-4BB4-9A2E-94F76D3850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Four Core Purposes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08F1B3-8525-42EB-9373-0B1795D923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18.10.19</a:t>
            </a:r>
          </a:p>
        </p:txBody>
      </p:sp>
    </p:spTree>
    <p:extLst>
      <p:ext uri="{BB962C8B-B14F-4D97-AF65-F5344CB8AC3E}">
        <p14:creationId xmlns:p14="http://schemas.microsoft.com/office/powerpoint/2010/main" val="2644814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3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4611" y="350556"/>
            <a:ext cx="11542779" cy="6156888"/>
          </a:xfrm>
          <a:prstGeom prst="rect">
            <a:avLst/>
          </a:prstGeom>
          <a:noFill/>
          <a:ln w="25400" cap="flat">
            <a:solidFill>
              <a:srgbClr val="FFAF3F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C87F76-8D95-4D53-8FE4-FC7E2B4157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5" t="461" r="4041" b="2764"/>
          <a:stretch/>
        </p:blipFill>
        <p:spPr>
          <a:xfrm>
            <a:off x="3703898" y="567158"/>
            <a:ext cx="3808071" cy="559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71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3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4611" y="350556"/>
            <a:ext cx="11542779" cy="6156888"/>
          </a:xfrm>
          <a:prstGeom prst="rect">
            <a:avLst/>
          </a:prstGeom>
          <a:noFill/>
          <a:ln w="25400" cap="flat">
            <a:solidFill>
              <a:srgbClr val="FFAF3F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9F930E-A513-4719-9CC6-851DBA4490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6" r="2911" b="6098"/>
          <a:stretch/>
        </p:blipFill>
        <p:spPr>
          <a:xfrm>
            <a:off x="3981690" y="549676"/>
            <a:ext cx="3912243" cy="575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201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3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4611" y="350556"/>
            <a:ext cx="11542779" cy="6156888"/>
          </a:xfrm>
          <a:prstGeom prst="rect">
            <a:avLst/>
          </a:prstGeom>
          <a:noFill/>
          <a:ln w="25400" cap="flat">
            <a:solidFill>
              <a:srgbClr val="FFAF3F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510E42-DF0A-4C6C-9D17-976BD7A675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250" b="677"/>
          <a:stretch/>
        </p:blipFill>
        <p:spPr>
          <a:xfrm>
            <a:off x="3553427" y="592385"/>
            <a:ext cx="3808072" cy="563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721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3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4611" y="350556"/>
            <a:ext cx="11542779" cy="6156888"/>
          </a:xfrm>
          <a:prstGeom prst="rect">
            <a:avLst/>
          </a:prstGeom>
          <a:noFill/>
          <a:ln w="25400" cap="flat">
            <a:solidFill>
              <a:srgbClr val="FFAF3F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796410-86BC-4EF9-82B5-22A2C54C53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9" t="2411" r="719" b="891"/>
          <a:stretch/>
        </p:blipFill>
        <p:spPr>
          <a:xfrm>
            <a:off x="4048245" y="425419"/>
            <a:ext cx="4095509" cy="600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680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09EA27C-DE62-4CEC-A6D3-4FA9EF40A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4FA540-578B-496B-8F9F-CCF08EF9A5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58" t="3607"/>
          <a:stretch/>
        </p:blipFill>
        <p:spPr>
          <a:xfrm>
            <a:off x="8738886" y="401836"/>
            <a:ext cx="3032566" cy="6054325"/>
          </a:xfrm>
          <a:prstGeom prst="rect">
            <a:avLst/>
          </a:prstGeom>
          <a:ln w="127000" cap="sq">
            <a:solidFill>
              <a:srgbClr val="FFFFFF"/>
            </a:solidFill>
            <a:miter lim="800000"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014F58E-5D38-4D1F-91E9-06737C5C2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1" y="515114"/>
            <a:ext cx="7770362" cy="5827771"/>
          </a:xfrm>
          <a:prstGeom prst="rect">
            <a:avLst/>
          </a:prstGeom>
          <a:ln w="127000" cap="sq">
            <a:solidFill>
              <a:srgbClr val="FFFFF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701545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4 core purposes">
            <a:extLst>
              <a:ext uri="{FF2B5EF4-FFF2-40B4-BE49-F238E27FC236}">
                <a16:creationId xmlns:a16="http://schemas.microsoft.com/office/drawing/2014/main" id="{42585C72-6627-469C-80A3-B45403C33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420" y="747389"/>
            <a:ext cx="5135524" cy="511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59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8A7044-4633-42E4-81FE-3FFD557FC95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334" y="499730"/>
            <a:ext cx="8915061" cy="59010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4217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F4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EC12EC-BF92-4E56-9A9A-7A5E49434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6290" y="444563"/>
            <a:ext cx="7828033" cy="59688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4611" y="350556"/>
            <a:ext cx="11542779" cy="6156888"/>
          </a:xfrm>
          <a:prstGeom prst="rect">
            <a:avLst/>
          </a:prstGeom>
          <a:noFill/>
          <a:ln w="25400" cap="flat">
            <a:solidFill>
              <a:srgbClr val="DC88FD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07588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4A3F4D-85FC-4933-88BB-AB96B14DD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203" y="718749"/>
            <a:ext cx="7172083" cy="549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02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5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8E15E7EF-8D53-4963-A439-110E53EC2122}"/>
              </a:ext>
            </a:extLst>
          </p:cNvPr>
          <p:cNvPicPr/>
          <p:nvPr/>
        </p:nvPicPr>
        <p:blipFill rotWithShape="1">
          <a:blip r:embed="rId3"/>
          <a:srcRect l="5159" t="44152" r="29610" b="13608"/>
          <a:stretch/>
        </p:blipFill>
        <p:spPr bwMode="auto">
          <a:xfrm>
            <a:off x="815210" y="1705481"/>
            <a:ext cx="10923087" cy="3978667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4611" y="350556"/>
            <a:ext cx="11542779" cy="6156888"/>
          </a:xfrm>
          <a:prstGeom prst="rect">
            <a:avLst/>
          </a:prstGeom>
          <a:noFill/>
          <a:ln w="25400" cap="flat">
            <a:solidFill>
              <a:srgbClr val="FFA009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314CBE-1367-4A37-A887-C66A8984F085}"/>
              </a:ext>
            </a:extLst>
          </p:cNvPr>
          <p:cNvSpPr/>
          <p:nvPr/>
        </p:nvSpPr>
        <p:spPr>
          <a:xfrm>
            <a:off x="705576" y="566354"/>
            <a:ext cx="102705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12 Pedagogical Principles- 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Methods of teaching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E4E152DD-0546-4A78-84B8-17E9C02725E5}"/>
              </a:ext>
            </a:extLst>
          </p:cNvPr>
          <p:cNvSpPr/>
          <p:nvPr/>
        </p:nvSpPr>
        <p:spPr>
          <a:xfrm>
            <a:off x="10026502" y="1682320"/>
            <a:ext cx="531628" cy="519546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627C2160-2191-4CB8-94F1-7701CD22D656}"/>
              </a:ext>
            </a:extLst>
          </p:cNvPr>
          <p:cNvSpPr/>
          <p:nvPr/>
        </p:nvSpPr>
        <p:spPr>
          <a:xfrm>
            <a:off x="4306938" y="1557064"/>
            <a:ext cx="531628" cy="519546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609D0CDF-6746-4B4C-8CCF-5869E52A9D52}"/>
              </a:ext>
            </a:extLst>
          </p:cNvPr>
          <p:cNvSpPr/>
          <p:nvPr/>
        </p:nvSpPr>
        <p:spPr>
          <a:xfrm>
            <a:off x="4530974" y="5226948"/>
            <a:ext cx="647834" cy="701748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2D2FE079-9396-4DCA-8649-7086C6173336}"/>
              </a:ext>
            </a:extLst>
          </p:cNvPr>
          <p:cNvSpPr/>
          <p:nvPr/>
        </p:nvSpPr>
        <p:spPr>
          <a:xfrm>
            <a:off x="1839432" y="5337584"/>
            <a:ext cx="744279" cy="633364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163D9672-58EE-4134-8472-93917C177142}"/>
              </a:ext>
            </a:extLst>
          </p:cNvPr>
          <p:cNvSpPr/>
          <p:nvPr/>
        </p:nvSpPr>
        <p:spPr>
          <a:xfrm>
            <a:off x="10026501" y="5394048"/>
            <a:ext cx="744279" cy="701748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F8E84B36-F52E-4275-A422-163177E94DD7}"/>
              </a:ext>
            </a:extLst>
          </p:cNvPr>
          <p:cNvSpPr/>
          <p:nvPr/>
        </p:nvSpPr>
        <p:spPr>
          <a:xfrm>
            <a:off x="7208874" y="2869280"/>
            <a:ext cx="606056" cy="584791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660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72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13AD2CE-F80D-48E1-974A-B0398C541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154" y="666795"/>
            <a:ext cx="7593692" cy="55244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4611" y="350556"/>
            <a:ext cx="11542779" cy="6156888"/>
          </a:xfrm>
          <a:prstGeom prst="rect">
            <a:avLst/>
          </a:prstGeom>
          <a:noFill/>
          <a:ln w="25400" cap="flat">
            <a:solidFill>
              <a:srgbClr val="82FC70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07395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55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04EC46-A7A2-4952-BCB9-9076036F6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961" y="666795"/>
            <a:ext cx="8222078" cy="55244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4611" y="350556"/>
            <a:ext cx="11542779" cy="6156888"/>
          </a:xfrm>
          <a:prstGeom prst="rect">
            <a:avLst/>
          </a:prstGeom>
          <a:noFill/>
          <a:ln w="25400" cap="flat">
            <a:solidFill>
              <a:srgbClr val="FF9F00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971976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10</Words>
  <Application>Microsoft Office PowerPoint</Application>
  <PresentationFormat>Widescreen</PresentationFormat>
  <Paragraphs>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Garamond</vt:lpstr>
      <vt:lpstr>Organic</vt:lpstr>
      <vt:lpstr>Four Core Purposes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 Core Purposes</dc:title>
  <dc:creator>Enid Brophy</dc:creator>
  <cp:lastModifiedBy>Enid Brophy</cp:lastModifiedBy>
  <cp:revision>5</cp:revision>
  <dcterms:created xsi:type="dcterms:W3CDTF">2019-10-17T21:10:24Z</dcterms:created>
  <dcterms:modified xsi:type="dcterms:W3CDTF">2019-10-17T21:44:55Z</dcterms:modified>
</cp:coreProperties>
</file>